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9" r:id="rId2"/>
    <p:sldId id="270" r:id="rId3"/>
    <p:sldId id="271" r:id="rId4"/>
    <p:sldId id="272" r:id="rId5"/>
    <p:sldId id="273" r:id="rId6"/>
    <p:sldId id="274" r:id="rId7"/>
    <p:sldId id="276" r:id="rId8"/>
    <p:sldId id="277" r:id="rId9"/>
    <p:sldId id="275" r:id="rId10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25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1644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A4A62-B679-4973-9658-276BF89B34DB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9E825-3578-473F-AF15-C5270FEC88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8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9E825-3578-473F-AF15-C5270FEC88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48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EBE8-1156-F442-A92D-8E5C26449616}" type="datetimeFigureOut">
              <a:rPr lang="nl-NL" smtClean="0"/>
              <a:t>10-6-2015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9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EBE8-1156-F442-A92D-8E5C26449616}" type="datetimeFigureOut">
              <a:rPr lang="nl-NL" smtClean="0"/>
              <a:t>10-6-2015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6384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EBE8-1156-F442-A92D-8E5C26449616}" type="datetimeFigureOut">
              <a:rPr lang="nl-NL" smtClean="0"/>
              <a:t>10-6-2015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4788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EBE8-1156-F442-A92D-8E5C26449616}" type="datetimeFigureOut">
              <a:rPr lang="nl-NL" smtClean="0"/>
              <a:t>10-6-2015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29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EBE8-1156-F442-A92D-8E5C26449616}" type="datetimeFigureOut">
              <a:rPr lang="nl-NL" smtClean="0"/>
              <a:t>10-6-2015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9394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EBE8-1156-F442-A92D-8E5C26449616}" type="datetimeFigureOut">
              <a:rPr lang="nl-NL" smtClean="0"/>
              <a:t>10-6-2015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0816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EBE8-1156-F442-A92D-8E5C26449616}" type="datetimeFigureOut">
              <a:rPr lang="nl-NL" smtClean="0"/>
              <a:t>10-6-2015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388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EBE8-1156-F442-A92D-8E5C26449616}" type="datetimeFigureOut">
              <a:rPr lang="nl-NL" smtClean="0"/>
              <a:t>10-6-2015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443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EBE8-1156-F442-A92D-8E5C26449616}" type="datetimeFigureOut">
              <a:rPr lang="nl-NL" smtClean="0"/>
              <a:t>10-6-2015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5052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EBE8-1156-F442-A92D-8E5C26449616}" type="datetimeFigureOut">
              <a:rPr lang="nl-NL" smtClean="0"/>
              <a:t>10-6-2015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7066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EBE8-1156-F442-A92D-8E5C26449616}" type="datetimeFigureOut">
              <a:rPr lang="nl-NL" smtClean="0"/>
              <a:t>10-6-2015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0060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FEBE8-1156-F442-A92D-8E5C26449616}" type="datetimeFigureOut">
              <a:rPr lang="nl-NL" smtClean="0"/>
              <a:t>10-6-2015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149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bluelago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54000"/>
            <a:ext cx="10664668" cy="71120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prstTxWarp prst="textPlain">
              <a:avLst/>
            </a:prstTxWarp>
            <a:normAutofit/>
          </a:bodyPr>
          <a:lstStyle/>
          <a:p>
            <a:r>
              <a:rPr lang="nl-NL" sz="88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MingLiU-ExtB"/>
                <a:ea typeface="MingLiU-ExtB"/>
                <a:cs typeface="MingLiU-ExtB"/>
              </a:rPr>
              <a:t>scavanger</a:t>
            </a:r>
            <a:endParaRPr lang="nl-NL" sz="8800" dirty="0">
              <a:solidFill>
                <a:schemeClr val="bg1"/>
              </a:solidFill>
              <a:latin typeface="MingLiU-ExtB"/>
              <a:ea typeface="MingLiU-ExtB"/>
              <a:cs typeface="MingLiU-ExtB"/>
            </a:endParaRP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nl-NL" dirty="0" smtClean="0"/>
          </a:p>
          <a:p>
            <a:r>
              <a:rPr lang="nl-NL" dirty="0" smtClean="0">
                <a:solidFill>
                  <a:srgbClr val="FFFF00"/>
                </a:solidFill>
              </a:rPr>
              <a:t>Door: </a:t>
            </a:r>
            <a:r>
              <a:rPr lang="nl-NL" dirty="0">
                <a:solidFill>
                  <a:srgbClr val="FFFF00"/>
                </a:solidFill>
              </a:rPr>
              <a:t>A</a:t>
            </a:r>
            <a:r>
              <a:rPr lang="nl-NL" dirty="0" smtClean="0">
                <a:solidFill>
                  <a:srgbClr val="FFFF00"/>
                </a:solidFill>
              </a:rPr>
              <a:t>hmed </a:t>
            </a:r>
            <a:r>
              <a:rPr lang="nl-NL" dirty="0" err="1" smtClean="0">
                <a:solidFill>
                  <a:srgbClr val="FFFF00"/>
                </a:solidFill>
              </a:rPr>
              <a:t>Lkabous</a:t>
            </a:r>
            <a:r>
              <a:rPr lang="nl-NL" dirty="0" smtClean="0">
                <a:solidFill>
                  <a:srgbClr val="FFFF00"/>
                </a:solidFill>
              </a:rPr>
              <a:t>, Jidske Donkersloot, </a:t>
            </a:r>
            <a:r>
              <a:rPr lang="nl-NL" dirty="0" err="1">
                <a:solidFill>
                  <a:srgbClr val="FFFF00"/>
                </a:solidFill>
              </a:rPr>
              <a:t>P</a:t>
            </a:r>
            <a:r>
              <a:rPr lang="nl-NL" dirty="0" err="1" smtClean="0">
                <a:solidFill>
                  <a:srgbClr val="FFFF00"/>
                </a:solidFill>
              </a:rPr>
              <a:t>eije</a:t>
            </a:r>
            <a:r>
              <a:rPr lang="nl-NL" dirty="0" smtClean="0">
                <a:solidFill>
                  <a:srgbClr val="FFFF00"/>
                </a:solidFill>
              </a:rPr>
              <a:t> </a:t>
            </a:r>
            <a:r>
              <a:rPr lang="nl-NL" dirty="0" err="1">
                <a:solidFill>
                  <a:srgbClr val="FFFF00"/>
                </a:solidFill>
              </a:rPr>
              <a:t>S</a:t>
            </a:r>
            <a:r>
              <a:rPr lang="nl-NL" dirty="0" err="1" smtClean="0">
                <a:solidFill>
                  <a:srgbClr val="FFFF00"/>
                </a:solidFill>
              </a:rPr>
              <a:t>teinz</a:t>
            </a:r>
            <a:r>
              <a:rPr lang="nl-NL" dirty="0" smtClean="0">
                <a:solidFill>
                  <a:srgbClr val="FFFF00"/>
                </a:solidFill>
              </a:rPr>
              <a:t>, Sebastiaan </a:t>
            </a:r>
            <a:r>
              <a:rPr lang="nl-NL" dirty="0" err="1" smtClean="0">
                <a:solidFill>
                  <a:srgbClr val="FFFF00"/>
                </a:solidFill>
              </a:rPr>
              <a:t>Hakkert</a:t>
            </a:r>
            <a:r>
              <a:rPr lang="nl-NL" dirty="0" smtClean="0">
                <a:solidFill>
                  <a:srgbClr val="FFFF00"/>
                </a:solidFill>
              </a:rPr>
              <a:t>, Sjoerd Jakobs en </a:t>
            </a:r>
            <a:r>
              <a:rPr lang="nl-NL" dirty="0" err="1" smtClean="0">
                <a:solidFill>
                  <a:srgbClr val="FFFF00"/>
                </a:solidFill>
              </a:rPr>
              <a:t>Yosha</a:t>
            </a:r>
            <a:r>
              <a:rPr lang="nl-NL" dirty="0" smtClean="0">
                <a:solidFill>
                  <a:srgbClr val="FFFF00"/>
                </a:solidFill>
              </a:rPr>
              <a:t> </a:t>
            </a:r>
            <a:r>
              <a:rPr lang="nl-NL" dirty="0" err="1" smtClean="0">
                <a:solidFill>
                  <a:srgbClr val="FFFF00"/>
                </a:solidFill>
              </a:rPr>
              <a:t>Langius</a:t>
            </a:r>
            <a:endParaRPr lang="nl-NL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5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bluelagoon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54000"/>
            <a:ext cx="10664668" cy="7112001"/>
          </a:xfrm>
          <a:prstGeom prst="rect">
            <a:avLst/>
          </a:prstGeom>
        </p:spPr>
      </p:pic>
      <p:pic>
        <p:nvPicPr>
          <p:cNvPr id="7" name="Afbeelding 6" descr="what-sets-us-apa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" y="669927"/>
            <a:ext cx="3846430" cy="5023908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317497" y="-203401"/>
            <a:ext cx="444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 smtClean="0">
                <a:solidFill>
                  <a:srgbClr val="FFFFFF"/>
                </a:solidFill>
                <a:latin typeface="Orator Std"/>
                <a:cs typeface="Orator Std"/>
              </a:rPr>
              <a:t>ijkpersoon</a:t>
            </a:r>
            <a:endParaRPr lang="nl-NL" sz="4800" dirty="0">
              <a:solidFill>
                <a:srgbClr val="FFFFFF"/>
              </a:solidFill>
              <a:latin typeface="Orator Std"/>
              <a:cs typeface="Orator Std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4312096" y="338667"/>
            <a:ext cx="5080003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Pim </a:t>
            </a:r>
            <a:r>
              <a:rPr lang="nl-NL" sz="3200" dirty="0" err="1" smtClean="0">
                <a:solidFill>
                  <a:srgbClr val="FFFFFF"/>
                </a:solidFill>
                <a:latin typeface="Orator Std"/>
                <a:cs typeface="Orator Std"/>
              </a:rPr>
              <a:t>appeloor</a:t>
            </a: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. (15)</a:t>
            </a:r>
          </a:p>
          <a:p>
            <a:endParaRPr lang="nl-NL" sz="3200" dirty="0">
              <a:solidFill>
                <a:srgbClr val="FFFFFF"/>
              </a:solidFill>
              <a:latin typeface="Orator Std"/>
              <a:cs typeface="Orator Std"/>
            </a:endParaRPr>
          </a:p>
          <a:p>
            <a:pPr marL="285750" indent="-285750">
              <a:buFontTx/>
              <a:buChar char="-"/>
            </a:pP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Gemiddelde student</a:t>
            </a:r>
          </a:p>
          <a:p>
            <a:pPr marL="285750" indent="-285750">
              <a:buFontTx/>
              <a:buChar char="-"/>
            </a:pPr>
            <a:endParaRPr lang="nl-NL" sz="3200" dirty="0">
              <a:solidFill>
                <a:srgbClr val="FFFFFF"/>
              </a:solidFill>
              <a:latin typeface="Orator Std"/>
              <a:cs typeface="Orator Std"/>
            </a:endParaRPr>
          </a:p>
          <a:p>
            <a:pPr marL="285750" indent="-285750">
              <a:buFontTx/>
              <a:buChar char="-"/>
            </a:pPr>
            <a:r>
              <a:rPr lang="nl-NL" sz="3200" dirty="0" err="1" smtClean="0">
                <a:solidFill>
                  <a:srgbClr val="FFFFFF"/>
                </a:solidFill>
                <a:latin typeface="Orator Std"/>
                <a:cs typeface="Orator Std"/>
              </a:rPr>
              <a:t>Sience</a:t>
            </a: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 fiction fan</a:t>
            </a:r>
          </a:p>
          <a:p>
            <a:pPr marL="285750" indent="-285750">
              <a:buFontTx/>
              <a:buChar char="-"/>
            </a:pPr>
            <a:endParaRPr lang="nl-NL" sz="3200" dirty="0">
              <a:solidFill>
                <a:srgbClr val="FFFFFF"/>
              </a:solidFill>
              <a:latin typeface="Orator Std"/>
              <a:cs typeface="Orator Std"/>
            </a:endParaRPr>
          </a:p>
          <a:p>
            <a:pPr marL="285750" indent="-285750">
              <a:buFontTx/>
              <a:buChar char="-"/>
            </a:pP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Gek van </a:t>
            </a:r>
            <a:r>
              <a:rPr lang="nl-NL" sz="3200" dirty="0" err="1" smtClean="0">
                <a:solidFill>
                  <a:srgbClr val="FFFFFF"/>
                </a:solidFill>
                <a:latin typeface="Orator Std"/>
                <a:cs typeface="Orator Std"/>
              </a:rPr>
              <a:t>starwars</a:t>
            </a: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 </a:t>
            </a:r>
          </a:p>
          <a:p>
            <a:pPr marL="285750" indent="-285750">
              <a:buFontTx/>
              <a:buChar char="-"/>
            </a:pPr>
            <a:endParaRPr lang="nl-NL" sz="3200" dirty="0">
              <a:solidFill>
                <a:srgbClr val="FFFFFF"/>
              </a:solidFill>
              <a:latin typeface="Orator Std"/>
              <a:cs typeface="Orator Std"/>
            </a:endParaRPr>
          </a:p>
          <a:p>
            <a:pPr marL="285750" indent="-285750">
              <a:buFontTx/>
              <a:buChar char="-"/>
            </a:pP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Casual </a:t>
            </a:r>
            <a:r>
              <a:rPr lang="nl-NL" sz="3200" dirty="0" err="1" smtClean="0">
                <a:solidFill>
                  <a:srgbClr val="FFFFFF"/>
                </a:solidFill>
                <a:latin typeface="Orator Std"/>
                <a:cs typeface="Orator Std"/>
              </a:rPr>
              <a:t>gamer</a:t>
            </a:r>
            <a:endParaRPr lang="nl-NL" sz="3200" dirty="0" smtClean="0">
              <a:solidFill>
                <a:srgbClr val="FFFFFF"/>
              </a:solidFill>
              <a:latin typeface="Orator Std"/>
              <a:cs typeface="Orator Std"/>
            </a:endParaRPr>
          </a:p>
          <a:p>
            <a:pPr marL="285750" indent="-285750">
              <a:buFontTx/>
              <a:buChar char="-"/>
            </a:pPr>
            <a:endParaRPr lang="nl-NL" sz="3200" dirty="0">
              <a:solidFill>
                <a:srgbClr val="FFFFFF"/>
              </a:solidFill>
              <a:latin typeface="Orator Std"/>
              <a:cs typeface="Orator Std"/>
            </a:endParaRPr>
          </a:p>
          <a:p>
            <a:pPr marL="285750" indent="-285750">
              <a:buFontTx/>
              <a:buChar char="-"/>
            </a:pP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Houd van oude arcade games.</a:t>
            </a:r>
          </a:p>
        </p:txBody>
      </p:sp>
    </p:spTree>
    <p:extLst>
      <p:ext uri="{BB962C8B-B14F-4D97-AF65-F5344CB8AC3E}">
        <p14:creationId xmlns:p14="http://schemas.microsoft.com/office/powerpoint/2010/main" val="68235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bluelagoon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1666"/>
            <a:ext cx="10664668" cy="7112001"/>
          </a:xfrm>
          <a:prstGeom prst="rect">
            <a:avLst/>
          </a:prstGeom>
        </p:spPr>
      </p:pic>
      <p:pic>
        <p:nvPicPr>
          <p:cNvPr id="7" name="Afbeelding 6" descr="official styleboar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9" y="-126998"/>
            <a:ext cx="4848301" cy="6858000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4890632" y="0"/>
            <a:ext cx="410520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Styleboard</a:t>
            </a:r>
          </a:p>
          <a:p>
            <a:endParaRPr lang="nl-NL" sz="2800" dirty="0">
              <a:solidFill>
                <a:srgbClr val="FFFFFF"/>
              </a:solidFill>
              <a:latin typeface="Orator Std"/>
              <a:cs typeface="Orator Std"/>
            </a:endParaRPr>
          </a:p>
          <a:p>
            <a:pPr marL="571500" indent="-571500">
              <a:buFontTx/>
              <a:buChar char="-"/>
            </a:pP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Niet te </a:t>
            </a:r>
            <a:r>
              <a:rPr lang="nl-NL" sz="3200" dirty="0" err="1" smtClean="0">
                <a:solidFill>
                  <a:srgbClr val="FFFFFF"/>
                </a:solidFill>
                <a:latin typeface="Orator Std"/>
                <a:cs typeface="Orator Std"/>
              </a:rPr>
              <a:t>cartoonisch</a:t>
            </a: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 maar ook niet te realistisch.</a:t>
            </a:r>
          </a:p>
          <a:p>
            <a:endParaRPr lang="nl-NL" sz="3200" dirty="0">
              <a:solidFill>
                <a:srgbClr val="FFFFFF"/>
              </a:solidFill>
              <a:latin typeface="Orator Std"/>
              <a:cs typeface="Orator Std"/>
            </a:endParaRPr>
          </a:p>
          <a:p>
            <a:pPr marL="571500" indent="-571500">
              <a:buFontTx/>
              <a:buChar char="-"/>
            </a:pP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2D achtergrond</a:t>
            </a:r>
          </a:p>
          <a:p>
            <a:pPr marL="571500" indent="-571500">
              <a:buFontTx/>
              <a:buChar char="-"/>
            </a:pPr>
            <a:endParaRPr lang="nl-NL" sz="3200" dirty="0">
              <a:solidFill>
                <a:srgbClr val="FFFFFF"/>
              </a:solidFill>
              <a:latin typeface="Orator Std"/>
              <a:cs typeface="Orator Std"/>
            </a:endParaRPr>
          </a:p>
          <a:p>
            <a:pPr marL="571500" indent="-571500">
              <a:buFontTx/>
              <a:buChar char="-"/>
            </a:pP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3D </a:t>
            </a:r>
            <a:r>
              <a:rPr lang="nl-NL" sz="3200" dirty="0" err="1" smtClean="0">
                <a:solidFill>
                  <a:srgbClr val="FFFFFF"/>
                </a:solidFill>
                <a:latin typeface="Orator Std"/>
                <a:cs typeface="Orator Std"/>
              </a:rPr>
              <a:t>spaceships</a:t>
            </a: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 en </a:t>
            </a:r>
            <a:r>
              <a:rPr lang="nl-NL" sz="3200" dirty="0" err="1" smtClean="0">
                <a:solidFill>
                  <a:srgbClr val="FFFFFF"/>
                </a:solidFill>
                <a:latin typeface="Orator Std"/>
                <a:cs typeface="Orator Std"/>
              </a:rPr>
              <a:t>weapons</a:t>
            </a: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235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bluelago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1666"/>
            <a:ext cx="10664668" cy="7112001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0" y="-148165"/>
            <a:ext cx="505883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 err="1" smtClean="0">
                <a:solidFill>
                  <a:srgbClr val="FFFFFF"/>
                </a:solidFill>
                <a:latin typeface="Orator Std"/>
                <a:cs typeface="Orator Std"/>
              </a:rPr>
              <a:t>Onepagedesign</a:t>
            </a:r>
            <a:endParaRPr lang="nl-NL" sz="3200" dirty="0">
              <a:solidFill>
                <a:srgbClr val="FFFFFF"/>
              </a:solidFill>
              <a:latin typeface="Orator Std"/>
              <a:cs typeface="Orator Std"/>
            </a:endParaRPr>
          </a:p>
        </p:txBody>
      </p:sp>
      <p:pic>
        <p:nvPicPr>
          <p:cNvPr id="7" name="Afbeelding 6" descr="HERSTEL_Naamloos-3_2015051821051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110"/>
            <a:ext cx="9144000" cy="66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5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bluelagoon.jpg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1666"/>
            <a:ext cx="10664668" cy="7112001"/>
          </a:xfrm>
          <a:prstGeom prst="rect">
            <a:avLst/>
          </a:prstGeom>
        </p:spPr>
      </p:pic>
      <p:pic>
        <p:nvPicPr>
          <p:cNvPr id="7" name="Afbeelding 6" descr="official 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86667"/>
            <a:ext cx="6207786" cy="3492500"/>
          </a:xfrm>
          <a:prstGeom prst="rect">
            <a:avLst/>
          </a:prstGeom>
        </p:spPr>
      </p:pic>
      <p:pic>
        <p:nvPicPr>
          <p:cNvPr id="8" name="Afbeelding 7" descr="player ship props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07785" cy="3448230"/>
          </a:xfrm>
          <a:prstGeom prst="rect">
            <a:avLst/>
          </a:prstGeom>
        </p:spPr>
      </p:pic>
      <p:pic>
        <p:nvPicPr>
          <p:cNvPr id="9" name="Afbeelding 8" descr="Schermafbeelding 2015-05-12 om 20.13.3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88" y="148165"/>
            <a:ext cx="1199202" cy="1628545"/>
          </a:xfrm>
          <a:prstGeom prst="rect">
            <a:avLst/>
          </a:prstGeom>
        </p:spPr>
      </p:pic>
      <p:pic>
        <p:nvPicPr>
          <p:cNvPr id="10" name="Afbeelding 9" descr="Schermafbeelding 2015-05-12 om 20.13.4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90" y="148165"/>
            <a:ext cx="1146567" cy="148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5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bluelago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0126"/>
            <a:ext cx="10664668" cy="711200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4" y="-267063"/>
            <a:ext cx="6479178" cy="364453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4" y="3390538"/>
            <a:ext cx="6479178" cy="3644538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12" y="-431075"/>
            <a:ext cx="4360156" cy="747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0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bluelago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54000"/>
            <a:ext cx="10664668" cy="7112001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9" y="0"/>
            <a:ext cx="10426748" cy="5658738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678577" y="5558973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UID/Mockup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24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5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63</Words>
  <Application>Microsoft Office PowerPoint</Application>
  <PresentationFormat>Diavoorstelling (4:3)</PresentationFormat>
  <Paragraphs>25</Paragraphs>
  <Slides>9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4" baseType="lpstr">
      <vt:lpstr>MingLiU-ExtB</vt:lpstr>
      <vt:lpstr>Arial</vt:lpstr>
      <vt:lpstr>Calibri</vt:lpstr>
      <vt:lpstr>Orator Std</vt:lpstr>
      <vt:lpstr>Office-thema</vt:lpstr>
      <vt:lpstr>scavanger</vt:lpstr>
      <vt:lpstr>PowerPoint-presentatie</vt:lpstr>
      <vt:lpstr>PowerPoint-presentatie</vt:lpstr>
      <vt:lpstr>PowerPoint-presentatie</vt:lpstr>
      <vt:lpstr>PowerPoint-presentatie</vt:lpstr>
      <vt:lpstr>PowerPoint-presentatie</vt:lpstr>
      <vt:lpstr>UID/Mockup</vt:lpstr>
      <vt:lpstr>PowerPoint-presentatie</vt:lpstr>
      <vt:lpstr>PowerPoint-presentatie</vt:lpstr>
    </vt:vector>
  </TitlesOfParts>
  <Company>nvt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jidske donkersloot</dc:creator>
  <cp:lastModifiedBy>ahmed lkabous</cp:lastModifiedBy>
  <cp:revision>11</cp:revision>
  <dcterms:created xsi:type="dcterms:W3CDTF">2015-06-05T11:51:32Z</dcterms:created>
  <dcterms:modified xsi:type="dcterms:W3CDTF">2015-06-11T06:43:09Z</dcterms:modified>
</cp:coreProperties>
</file>